
<file path=[Content_Types].xml><?xml version="1.0" encoding="utf-8"?>
<Types xmlns="http://schemas.openxmlformats.org/package/2006/content-types">
  <Default Extension="png" ContentType="image/png"/>
  <Default Extension="tmp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2" r:id="rId1"/>
  </p:sldMasterIdLst>
  <p:notesMasterIdLst>
    <p:notesMasterId r:id="rId3"/>
  </p:notesMasterIdLst>
  <p:handoutMasterIdLst>
    <p:handoutMasterId r:id="rId4"/>
  </p:handoutMasterIdLst>
  <p:sldIdLst>
    <p:sldId id="372" r:id="rId2"/>
  </p:sldIdLst>
  <p:sldSz cx="21242338" cy="30243463"/>
  <p:notesSz cx="7104063" cy="10234613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1470990" algn="l" rtl="0" eaLnBrk="0" fontAlgn="base" hangingPunct="0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2941979" algn="l" rtl="0" eaLnBrk="0" fontAlgn="base" hangingPunct="0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4412969" algn="l" rtl="0" eaLnBrk="0" fontAlgn="base" hangingPunct="0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5883958" algn="l" rtl="0" eaLnBrk="0" fontAlgn="base" hangingPunct="0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7354948" algn="l" defTabSz="2941979" rtl="0" eaLnBrk="1" latinLnBrk="0" hangingPunct="1">
      <a:defRPr sz="7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8825937" algn="l" defTabSz="2941979" rtl="0" eaLnBrk="1" latinLnBrk="0" hangingPunct="1">
      <a:defRPr sz="7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10296927" algn="l" defTabSz="2941979" rtl="0" eaLnBrk="1" latinLnBrk="0" hangingPunct="1">
      <a:defRPr sz="7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11767917" algn="l" defTabSz="2941979" rtl="0" eaLnBrk="1" latinLnBrk="0" hangingPunct="1">
      <a:defRPr sz="7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26">
          <p15:clr>
            <a:srgbClr val="A4A3A4"/>
          </p15:clr>
        </p15:guide>
        <p15:guide id="2" pos="66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94E2"/>
    <a:srgbClr val="0033CC"/>
    <a:srgbClr val="FF0066"/>
    <a:srgbClr val="4F6228"/>
    <a:srgbClr val="000000"/>
    <a:srgbClr val="75DBFF"/>
    <a:srgbClr val="FF66CC"/>
    <a:srgbClr val="FF3399"/>
    <a:srgbClr val="516B3F"/>
    <a:srgbClr val="5169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194" autoAdjust="0"/>
    <p:restoredTop sz="99380" autoAdjust="0"/>
  </p:normalViewPr>
  <p:slideViewPr>
    <p:cSldViewPr snapToGrid="0">
      <p:cViewPr varScale="1">
        <p:scale>
          <a:sx n="26" d="100"/>
          <a:sy n="26" d="100"/>
        </p:scale>
        <p:origin x="3696" y="120"/>
      </p:cViewPr>
      <p:guideLst>
        <p:guide orient="horz" pos="9526"/>
        <p:guide pos="669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8" cy="511731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8" cy="511731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r">
              <a:defRPr sz="1200"/>
            </a:lvl1pPr>
          </a:lstStyle>
          <a:p>
            <a:fld id="{E74FB3A6-0269-4E5B-97DB-BB3D573D2334}" type="datetimeFigureOut">
              <a:rPr lang="zh-TW" altLang="en-US" smtClean="0"/>
              <a:t>2016/10/21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8428" cy="511731"/>
          </a:xfrm>
          <a:prstGeom prst="rect">
            <a:avLst/>
          </a:prstGeom>
        </p:spPr>
        <p:txBody>
          <a:bodyPr vert="horz" lIns="94668" tIns="47334" rIns="94668" bIns="47334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4023992" y="9721106"/>
            <a:ext cx="3078428" cy="511731"/>
          </a:xfrm>
          <a:prstGeom prst="rect">
            <a:avLst/>
          </a:prstGeom>
        </p:spPr>
        <p:txBody>
          <a:bodyPr vert="horz" lIns="94668" tIns="47334" rIns="94668" bIns="47334" rtlCol="0" anchor="b"/>
          <a:lstStyle>
            <a:lvl1pPr algn="r">
              <a:defRPr sz="1200"/>
            </a:lvl1pPr>
          </a:lstStyle>
          <a:p>
            <a:fld id="{D48AC302-CC76-4D2E-9DB1-9D8BA3043D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8608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428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668" tIns="47334" rIns="94668" bIns="47334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636" y="0"/>
            <a:ext cx="3078428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668" tIns="47334" rIns="94668" bIns="4733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05038" y="768350"/>
            <a:ext cx="2693987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209" y="4861442"/>
            <a:ext cx="5209647" cy="4605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668" tIns="47334" rIns="94668" bIns="473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 smtClean="0"/>
              <a:t>Click to edit Master text styles</a:t>
            </a:r>
          </a:p>
          <a:p>
            <a:pPr lvl="1"/>
            <a:r>
              <a:rPr lang="en-US" altLang="zh-TW" noProof="0" smtClean="0"/>
              <a:t>Second level</a:t>
            </a:r>
          </a:p>
          <a:p>
            <a:pPr lvl="2"/>
            <a:r>
              <a:rPr lang="en-US" altLang="zh-TW" noProof="0" smtClean="0"/>
              <a:t>Third level</a:t>
            </a:r>
          </a:p>
          <a:p>
            <a:pPr lvl="3"/>
            <a:r>
              <a:rPr lang="en-US" altLang="zh-TW" noProof="0" smtClean="0"/>
              <a:t>Fourth level</a:t>
            </a:r>
          </a:p>
          <a:p>
            <a:pPr lvl="4"/>
            <a:r>
              <a:rPr lang="en-US" altLang="zh-TW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3"/>
            <a:ext cx="3078428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668" tIns="47334" rIns="94668" bIns="47334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636" y="9722883"/>
            <a:ext cx="3078428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668" tIns="47334" rIns="94668" bIns="4733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1" charset="-128"/>
              </a:defRPr>
            </a:lvl1pPr>
          </a:lstStyle>
          <a:p>
            <a:pPr>
              <a:defRPr/>
            </a:pPr>
            <a:fld id="{76C1167E-3A94-4903-BC63-37F35CD2604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395852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3900" kern="1200">
        <a:solidFill>
          <a:schemeClr val="tx1"/>
        </a:solidFill>
        <a:latin typeface="Arial" charset="0"/>
        <a:ea typeface="新細明體" pitchFamily="1" charset="-120"/>
        <a:cs typeface="+mn-cs"/>
      </a:defRPr>
    </a:lvl1pPr>
    <a:lvl2pPr marL="1470990" algn="l" rtl="0" eaLnBrk="0" fontAlgn="base" hangingPunct="0">
      <a:spcBef>
        <a:spcPct val="30000"/>
      </a:spcBef>
      <a:spcAft>
        <a:spcPct val="0"/>
      </a:spcAft>
      <a:defRPr kumimoji="1" sz="3900" kern="1200">
        <a:solidFill>
          <a:schemeClr val="tx1"/>
        </a:solidFill>
        <a:latin typeface="Arial" charset="0"/>
        <a:ea typeface="新細明體" pitchFamily="1" charset="-120"/>
        <a:cs typeface="+mn-cs"/>
      </a:defRPr>
    </a:lvl2pPr>
    <a:lvl3pPr marL="2941979" algn="l" rtl="0" eaLnBrk="0" fontAlgn="base" hangingPunct="0">
      <a:spcBef>
        <a:spcPct val="30000"/>
      </a:spcBef>
      <a:spcAft>
        <a:spcPct val="0"/>
      </a:spcAft>
      <a:defRPr kumimoji="1" sz="3900" kern="1200">
        <a:solidFill>
          <a:schemeClr val="tx1"/>
        </a:solidFill>
        <a:latin typeface="Arial" charset="0"/>
        <a:ea typeface="新細明體" pitchFamily="1" charset="-120"/>
        <a:cs typeface="+mn-cs"/>
      </a:defRPr>
    </a:lvl3pPr>
    <a:lvl4pPr marL="4412969" algn="l" rtl="0" eaLnBrk="0" fontAlgn="base" hangingPunct="0">
      <a:spcBef>
        <a:spcPct val="30000"/>
      </a:spcBef>
      <a:spcAft>
        <a:spcPct val="0"/>
      </a:spcAft>
      <a:defRPr kumimoji="1" sz="3900" kern="1200">
        <a:solidFill>
          <a:schemeClr val="tx1"/>
        </a:solidFill>
        <a:latin typeface="Arial" charset="0"/>
        <a:ea typeface="新細明體" pitchFamily="1" charset="-120"/>
        <a:cs typeface="+mn-cs"/>
      </a:defRPr>
    </a:lvl4pPr>
    <a:lvl5pPr marL="5883958" algn="l" rtl="0" eaLnBrk="0" fontAlgn="base" hangingPunct="0">
      <a:spcBef>
        <a:spcPct val="30000"/>
      </a:spcBef>
      <a:spcAft>
        <a:spcPct val="0"/>
      </a:spcAft>
      <a:defRPr kumimoji="1" sz="3900" kern="1200">
        <a:solidFill>
          <a:schemeClr val="tx1"/>
        </a:solidFill>
        <a:latin typeface="Arial" charset="0"/>
        <a:ea typeface="新細明體" pitchFamily="1" charset="-120"/>
        <a:cs typeface="+mn-cs"/>
      </a:defRPr>
    </a:lvl5pPr>
    <a:lvl6pPr marL="7354948" algn="l" defTabSz="2941979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8825937" algn="l" defTabSz="2941979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10296927" algn="l" defTabSz="2941979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11767917" algn="l" defTabSz="2941979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93176" y="9395079"/>
            <a:ext cx="18055987" cy="648274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186351" y="17137963"/>
            <a:ext cx="14869637" cy="772888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0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419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12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8839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549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259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296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767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263E1-1504-48C1-93B7-69888B13A290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2016/10/21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7B23-6993-45A3-9316-921221AE0940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842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263E1-1504-48C1-93B7-69888B13A290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2016/10/21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7B23-6993-45A3-9316-921221AE0940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38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5400694" y="1211143"/>
            <a:ext cx="4779527" cy="2580495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062117" y="1211143"/>
            <a:ext cx="13984540" cy="2580495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263E1-1504-48C1-93B7-69888B13A290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2016/10/21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7B23-6993-45A3-9316-921221AE0940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803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263E1-1504-48C1-93B7-69888B13A290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2016/10/21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7B23-6993-45A3-9316-921221AE0940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397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77999" y="19434228"/>
            <a:ext cx="18055987" cy="6006687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77999" y="12818472"/>
            <a:ext cx="18055987" cy="6615756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099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41979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3pPr>
            <a:lvl4pPr marL="4412969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88395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5494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2593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29692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76791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263E1-1504-48C1-93B7-69888B13A290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2016/10/21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7B23-6993-45A3-9316-921221AE0940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99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062117" y="7056811"/>
            <a:ext cx="9382033" cy="19959287"/>
          </a:xfrm>
        </p:spPr>
        <p:txBody>
          <a:bodyPr/>
          <a:lstStyle>
            <a:lvl1pPr>
              <a:defRPr sz="91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798189" y="7056811"/>
            <a:ext cx="9382033" cy="19959287"/>
          </a:xfrm>
        </p:spPr>
        <p:txBody>
          <a:bodyPr/>
          <a:lstStyle>
            <a:lvl1pPr>
              <a:defRPr sz="91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263E1-1504-48C1-93B7-69888B13A290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2016/10/21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7B23-6993-45A3-9316-921221AE0940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472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2117" y="6769778"/>
            <a:ext cx="9385722" cy="2821320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0990" indent="0">
              <a:buNone/>
              <a:defRPr sz="6500" b="1"/>
            </a:lvl2pPr>
            <a:lvl3pPr marL="2941979" indent="0">
              <a:buNone/>
              <a:defRPr sz="5800" b="1"/>
            </a:lvl3pPr>
            <a:lvl4pPr marL="4412969" indent="0">
              <a:buNone/>
              <a:defRPr sz="5100" b="1"/>
            </a:lvl4pPr>
            <a:lvl5pPr marL="5883958" indent="0">
              <a:buNone/>
              <a:defRPr sz="5100" b="1"/>
            </a:lvl5pPr>
            <a:lvl6pPr marL="7354948" indent="0">
              <a:buNone/>
              <a:defRPr sz="5100" b="1"/>
            </a:lvl6pPr>
            <a:lvl7pPr marL="8825937" indent="0">
              <a:buNone/>
              <a:defRPr sz="5100" b="1"/>
            </a:lvl7pPr>
            <a:lvl8pPr marL="10296927" indent="0">
              <a:buNone/>
              <a:defRPr sz="5100" b="1"/>
            </a:lvl8pPr>
            <a:lvl9pPr marL="11767917" indent="0">
              <a:buNone/>
              <a:defRPr sz="51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62117" y="9591098"/>
            <a:ext cx="9385722" cy="17424998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0790815" y="6769778"/>
            <a:ext cx="9389408" cy="2821320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0990" indent="0">
              <a:buNone/>
              <a:defRPr sz="6500" b="1"/>
            </a:lvl2pPr>
            <a:lvl3pPr marL="2941979" indent="0">
              <a:buNone/>
              <a:defRPr sz="5800" b="1"/>
            </a:lvl3pPr>
            <a:lvl4pPr marL="4412969" indent="0">
              <a:buNone/>
              <a:defRPr sz="5100" b="1"/>
            </a:lvl4pPr>
            <a:lvl5pPr marL="5883958" indent="0">
              <a:buNone/>
              <a:defRPr sz="5100" b="1"/>
            </a:lvl5pPr>
            <a:lvl6pPr marL="7354948" indent="0">
              <a:buNone/>
              <a:defRPr sz="5100" b="1"/>
            </a:lvl6pPr>
            <a:lvl7pPr marL="8825937" indent="0">
              <a:buNone/>
              <a:defRPr sz="5100" b="1"/>
            </a:lvl7pPr>
            <a:lvl8pPr marL="10296927" indent="0">
              <a:buNone/>
              <a:defRPr sz="5100" b="1"/>
            </a:lvl8pPr>
            <a:lvl9pPr marL="11767917" indent="0">
              <a:buNone/>
              <a:defRPr sz="51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0790815" y="9591098"/>
            <a:ext cx="9389408" cy="17424998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263E1-1504-48C1-93B7-69888B13A290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2016/10/21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7B23-6993-45A3-9316-921221AE0940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747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263E1-1504-48C1-93B7-69888B13A290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2016/10/21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7B23-6993-45A3-9316-921221AE0940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703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263E1-1504-48C1-93B7-69888B13A290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2016/10/21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7B23-6993-45A3-9316-921221AE0940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843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2119" y="1204137"/>
            <a:ext cx="6988582" cy="5124587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05165" y="1204141"/>
            <a:ext cx="11875057" cy="25811958"/>
          </a:xfrm>
        </p:spPr>
        <p:txBody>
          <a:bodyPr/>
          <a:lstStyle>
            <a:lvl1pPr>
              <a:defRPr sz="10300"/>
            </a:lvl1pPr>
            <a:lvl2pPr>
              <a:defRPr sz="91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062119" y="6328728"/>
            <a:ext cx="6988582" cy="20687371"/>
          </a:xfrm>
        </p:spPr>
        <p:txBody>
          <a:bodyPr/>
          <a:lstStyle>
            <a:lvl1pPr marL="0" indent="0">
              <a:buNone/>
              <a:defRPr sz="4500"/>
            </a:lvl1pPr>
            <a:lvl2pPr marL="1470990" indent="0">
              <a:buNone/>
              <a:defRPr sz="3900"/>
            </a:lvl2pPr>
            <a:lvl3pPr marL="2941979" indent="0">
              <a:buNone/>
              <a:defRPr sz="3200"/>
            </a:lvl3pPr>
            <a:lvl4pPr marL="4412969" indent="0">
              <a:buNone/>
              <a:defRPr sz="2900"/>
            </a:lvl4pPr>
            <a:lvl5pPr marL="5883958" indent="0">
              <a:buNone/>
              <a:defRPr sz="2900"/>
            </a:lvl5pPr>
            <a:lvl6pPr marL="7354948" indent="0">
              <a:buNone/>
              <a:defRPr sz="2900"/>
            </a:lvl6pPr>
            <a:lvl7pPr marL="8825937" indent="0">
              <a:buNone/>
              <a:defRPr sz="2900"/>
            </a:lvl7pPr>
            <a:lvl8pPr marL="10296927" indent="0">
              <a:buNone/>
              <a:defRPr sz="2900"/>
            </a:lvl8pPr>
            <a:lvl9pPr marL="11767917" indent="0">
              <a:buNone/>
              <a:defRPr sz="2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263E1-1504-48C1-93B7-69888B13A290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2016/10/21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7B23-6993-45A3-9316-921221AE0940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285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63646" y="21170425"/>
            <a:ext cx="12745403" cy="2499288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163646" y="2702309"/>
            <a:ext cx="12745403" cy="18146078"/>
          </a:xfrm>
        </p:spPr>
        <p:txBody>
          <a:bodyPr/>
          <a:lstStyle>
            <a:lvl1pPr marL="0" indent="0">
              <a:buNone/>
              <a:defRPr sz="10300"/>
            </a:lvl1pPr>
            <a:lvl2pPr marL="1470990" indent="0">
              <a:buNone/>
              <a:defRPr sz="9100"/>
            </a:lvl2pPr>
            <a:lvl3pPr marL="2941979" indent="0">
              <a:buNone/>
              <a:defRPr sz="7700"/>
            </a:lvl3pPr>
            <a:lvl4pPr marL="4412969" indent="0">
              <a:buNone/>
              <a:defRPr sz="6500"/>
            </a:lvl4pPr>
            <a:lvl5pPr marL="5883958" indent="0">
              <a:buNone/>
              <a:defRPr sz="6500"/>
            </a:lvl5pPr>
            <a:lvl6pPr marL="7354948" indent="0">
              <a:buNone/>
              <a:defRPr sz="6500"/>
            </a:lvl6pPr>
            <a:lvl7pPr marL="8825937" indent="0">
              <a:buNone/>
              <a:defRPr sz="6500"/>
            </a:lvl7pPr>
            <a:lvl8pPr marL="10296927" indent="0">
              <a:buNone/>
              <a:defRPr sz="6500"/>
            </a:lvl8pPr>
            <a:lvl9pPr marL="11767917" indent="0">
              <a:buNone/>
              <a:defRPr sz="65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163646" y="23669713"/>
            <a:ext cx="12745403" cy="3549404"/>
          </a:xfrm>
        </p:spPr>
        <p:txBody>
          <a:bodyPr/>
          <a:lstStyle>
            <a:lvl1pPr marL="0" indent="0">
              <a:buNone/>
              <a:defRPr sz="4500"/>
            </a:lvl1pPr>
            <a:lvl2pPr marL="1470990" indent="0">
              <a:buNone/>
              <a:defRPr sz="3900"/>
            </a:lvl2pPr>
            <a:lvl3pPr marL="2941979" indent="0">
              <a:buNone/>
              <a:defRPr sz="3200"/>
            </a:lvl3pPr>
            <a:lvl4pPr marL="4412969" indent="0">
              <a:buNone/>
              <a:defRPr sz="2900"/>
            </a:lvl4pPr>
            <a:lvl5pPr marL="5883958" indent="0">
              <a:buNone/>
              <a:defRPr sz="2900"/>
            </a:lvl5pPr>
            <a:lvl6pPr marL="7354948" indent="0">
              <a:buNone/>
              <a:defRPr sz="2900"/>
            </a:lvl6pPr>
            <a:lvl7pPr marL="8825937" indent="0">
              <a:buNone/>
              <a:defRPr sz="2900"/>
            </a:lvl7pPr>
            <a:lvl8pPr marL="10296927" indent="0">
              <a:buNone/>
              <a:defRPr sz="2900"/>
            </a:lvl8pPr>
            <a:lvl9pPr marL="11767917" indent="0">
              <a:buNone/>
              <a:defRPr sz="2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263E1-1504-48C1-93B7-69888B13A290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2016/10/21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7B23-6993-45A3-9316-921221AE0940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58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062117" y="1211142"/>
            <a:ext cx="19118104" cy="5040577"/>
          </a:xfrm>
          <a:prstGeom prst="rect">
            <a:avLst/>
          </a:prstGeom>
        </p:spPr>
        <p:txBody>
          <a:bodyPr vert="horz" lIns="294198" tIns="147099" rIns="294198" bIns="147099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2117" y="7056811"/>
            <a:ext cx="19118104" cy="19959287"/>
          </a:xfrm>
          <a:prstGeom prst="rect">
            <a:avLst/>
          </a:prstGeom>
        </p:spPr>
        <p:txBody>
          <a:bodyPr vert="horz" lIns="294198" tIns="147099" rIns="294198" bIns="147099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062117" y="28031212"/>
            <a:ext cx="4956546" cy="1610185"/>
          </a:xfrm>
          <a:prstGeom prst="rect">
            <a:avLst/>
          </a:prstGeom>
        </p:spPr>
        <p:txBody>
          <a:bodyPr vert="horz" lIns="294198" tIns="147099" rIns="294198" bIns="147099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A17263E1-1504-48C1-93B7-69888B13A290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2016/10/21</a:t>
            </a:fld>
            <a:endParaRPr lang="zh-TW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7257800" y="28031212"/>
            <a:ext cx="6726740" cy="1610185"/>
          </a:xfrm>
          <a:prstGeom prst="rect">
            <a:avLst/>
          </a:prstGeom>
        </p:spPr>
        <p:txBody>
          <a:bodyPr vert="horz" lIns="294198" tIns="147099" rIns="294198" bIns="147099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zh-TW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5223675" y="28031212"/>
            <a:ext cx="4956546" cy="1610185"/>
          </a:xfrm>
          <a:prstGeom prst="rect">
            <a:avLst/>
          </a:prstGeom>
        </p:spPr>
        <p:txBody>
          <a:bodyPr vert="horz" lIns="294198" tIns="147099" rIns="294198" bIns="147099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02B7B23-6993-45A3-9316-921221AE0940}" type="slidenum">
              <a:rPr lang="zh-TW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1870729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txStyles>
    <p:titleStyle>
      <a:lvl1pPr algn="ctr" defTabSz="2941979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3243" indent="-1103243" algn="l" defTabSz="2941979" rtl="0" eaLnBrk="1" latinLnBrk="0" hangingPunct="1">
        <a:spcBef>
          <a:spcPct val="20000"/>
        </a:spcBef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0358" indent="-919368" algn="l" defTabSz="2941979" rtl="0" eaLnBrk="1" latinLnBrk="0" hangingPunct="1">
        <a:spcBef>
          <a:spcPct val="20000"/>
        </a:spcBef>
        <a:buFont typeface="Arial" panose="020B0604020202020204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2pPr>
      <a:lvl3pPr marL="3677474" indent="-735495" algn="l" defTabSz="2941979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48463" indent="-735495" algn="l" defTabSz="2941979" rtl="0" eaLnBrk="1" latinLnBrk="0" hangingPunct="1">
        <a:spcBef>
          <a:spcPct val="20000"/>
        </a:spcBef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19453" indent="-735495" algn="l" defTabSz="2941979" rtl="0" eaLnBrk="1" latinLnBrk="0" hangingPunct="1">
        <a:spcBef>
          <a:spcPct val="20000"/>
        </a:spcBef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090443" indent="-735495" algn="l" defTabSz="2941979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61432" indent="-735495" algn="l" defTabSz="2941979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32422" indent="-735495" algn="l" defTabSz="2941979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03411" indent="-735495" algn="l" defTabSz="2941979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94197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0990" algn="l" defTabSz="294197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41979" algn="l" defTabSz="294197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12969" algn="l" defTabSz="294197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883958" algn="l" defTabSz="294197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54948" algn="l" defTabSz="294197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25937" algn="l" defTabSz="294197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296927" algn="l" defTabSz="294197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767917" algn="l" defTabSz="294197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730701" y="22199870"/>
            <a:ext cx="20340122" cy="7068155"/>
          </a:xfrm>
          <a:prstGeom prst="rect">
            <a:avLst/>
          </a:prstGeom>
          <a:noFill/>
        </p:spPr>
        <p:txBody>
          <a:bodyPr wrap="square" lIns="294198" tIns="147099" rIns="294198" bIns="147099" rtlCol="0">
            <a:spAutoFit/>
          </a:bodyPr>
          <a:lstStyle/>
          <a:p>
            <a:r>
              <a:rPr lang="zh-TW" altLang="en-US" sz="1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同學，您上網報名了嗎？</a:t>
            </a:r>
            <a:endParaRPr lang="en-US" altLang="zh-TW" sz="1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報名網址</a:t>
            </a:r>
            <a:r>
              <a:rPr lang="zh-TW" altLang="en-US" sz="1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http://event.tmu.edu.tw/actnews/content.php?Sn=2355</a:t>
            </a:r>
            <a:endParaRPr lang="en-US" altLang="zh-TW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31390" y="9590506"/>
            <a:ext cx="21169383" cy="3374837"/>
          </a:xfrm>
          <a:prstGeom prst="rect">
            <a:avLst/>
          </a:prstGeom>
          <a:noFill/>
        </p:spPr>
        <p:txBody>
          <a:bodyPr wrap="square" lIns="294198" tIns="147099" rIns="294198" bIns="147099" rtlCol="0">
            <a:spAutoFit/>
          </a:bodyPr>
          <a:lstStyle/>
          <a:p>
            <a:r>
              <a:rPr lang="zh-TW" altLang="en-US" sz="20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文鼎海報體" panose="02010609010101010101" pitchFamily="49" charset="-120"/>
              </a:rPr>
              <a:t>賃居消防安全宣導</a:t>
            </a:r>
            <a:endParaRPr lang="zh-TW" altLang="en-US" sz="20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文鼎海報體" panose="02010609010101010101" pitchFamily="49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1390" y="7293306"/>
            <a:ext cx="21169384" cy="2396345"/>
          </a:xfrm>
          <a:prstGeom prst="rect">
            <a:avLst/>
          </a:prstGeom>
          <a:solidFill>
            <a:srgbClr val="FE94E2"/>
          </a:solidFill>
          <a:ln w="63500">
            <a:noFill/>
          </a:ln>
        </p:spPr>
        <p:txBody>
          <a:bodyPr wrap="square" lIns="87170" tIns="43585" rIns="87170" bIns="43585">
            <a:spAutoFit/>
          </a:bodyPr>
          <a:lstStyle/>
          <a:p>
            <a:pPr algn="dist"/>
            <a:r>
              <a:rPr lang="en-US" altLang="zh-TW" sz="150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</a:t>
            </a:r>
            <a:r>
              <a:rPr lang="zh-TW" altLang="en-US" sz="150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學年</a:t>
            </a:r>
            <a:r>
              <a:rPr lang="zh-TW" altLang="en-US" sz="150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度</a:t>
            </a:r>
            <a:r>
              <a:rPr lang="zh-TW" altLang="en-US" sz="150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150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150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學期</a:t>
            </a:r>
            <a:endParaRPr lang="zh-TW" altLang="en-US" sz="15000" b="1" dirty="0">
              <a:solidFill>
                <a:srgbClr val="0033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7413808" y="13277268"/>
            <a:ext cx="13117330" cy="8427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0"/>
              </a:lnSpc>
            </a:pPr>
            <a:r>
              <a:rPr lang="zh-TW" altLang="en-US" sz="9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Aharoni" panose="02010803020104030203" pitchFamily="2" charset="-79"/>
              </a:rPr>
              <a:t>主講：</a:t>
            </a:r>
            <a:r>
              <a:rPr lang="zh-TW" alt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Aharoni" panose="02010803020104030203" pitchFamily="2" charset="-79"/>
              </a:rPr>
              <a:t>高士峯老師</a:t>
            </a:r>
            <a:endParaRPr lang="en-US" altLang="zh-TW" sz="9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  <a:cs typeface="Aharoni" panose="02010803020104030203" pitchFamily="2" charset="-79"/>
            </a:endParaRPr>
          </a:p>
          <a:p>
            <a:pPr>
              <a:lnSpc>
                <a:spcPts val="13000"/>
              </a:lnSpc>
            </a:pPr>
            <a:r>
              <a:rPr lang="zh-TW" altLang="en-US" sz="9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Aharoni" panose="02010803020104030203" pitchFamily="2" charset="-79"/>
              </a:rPr>
              <a:t>時間</a:t>
            </a:r>
            <a:r>
              <a:rPr lang="zh-TW" altLang="en-US" sz="9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Aharoni" panose="02010803020104030203" pitchFamily="2" charset="-79"/>
              </a:rPr>
              <a:t>：</a:t>
            </a:r>
            <a:r>
              <a:rPr lang="en-US" altLang="zh-TW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Aharoni" panose="02010803020104030203" pitchFamily="2" charset="-79"/>
              </a:rPr>
              <a:t>11</a:t>
            </a:r>
            <a:r>
              <a:rPr lang="zh-TW" altLang="en-US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Aharoni" panose="02010803020104030203" pitchFamily="2" charset="-79"/>
              </a:rPr>
              <a:t>月</a:t>
            </a:r>
            <a:r>
              <a:rPr lang="en-US" altLang="zh-TW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Aharoni" panose="02010803020104030203" pitchFamily="2" charset="-79"/>
              </a:rPr>
              <a:t>10</a:t>
            </a:r>
            <a:r>
              <a:rPr lang="zh-TW" altLang="en-US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Aharoni" panose="02010803020104030203" pitchFamily="2" charset="-79"/>
              </a:rPr>
              <a:t>日</a:t>
            </a:r>
            <a:r>
              <a:rPr lang="en-US" altLang="zh-TW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Aharoni" panose="02010803020104030203" pitchFamily="2" charset="-79"/>
              </a:rPr>
              <a:t>12-13</a:t>
            </a:r>
            <a:r>
              <a:rPr lang="zh-TW" altLang="en-US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Aharoni" panose="02010803020104030203" pitchFamily="2" charset="-79"/>
              </a:rPr>
              <a:t>時</a:t>
            </a:r>
            <a:endParaRPr lang="en-US" altLang="zh-TW" sz="9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  <a:cs typeface="Aharoni" panose="02010803020104030203" pitchFamily="2" charset="-79"/>
            </a:endParaRPr>
          </a:p>
          <a:p>
            <a:pPr>
              <a:lnSpc>
                <a:spcPts val="13000"/>
              </a:lnSpc>
            </a:pPr>
            <a:r>
              <a:rPr lang="zh-TW" altLang="en-US" sz="9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Aharoni" panose="02010803020104030203" pitchFamily="2" charset="-79"/>
              </a:rPr>
              <a:t>地點：</a:t>
            </a:r>
            <a:r>
              <a:rPr lang="en-US" altLang="zh-TW" sz="9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Aharoni" panose="02010803020104030203" pitchFamily="2" charset="-79"/>
              </a:rPr>
              <a:t>2101</a:t>
            </a:r>
            <a:r>
              <a:rPr lang="zh-TW" altLang="en-US" sz="9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Aharoni" panose="02010803020104030203" pitchFamily="2" charset="-79"/>
              </a:rPr>
              <a:t>教室</a:t>
            </a:r>
            <a:endParaRPr lang="en-US" altLang="zh-TW" sz="96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  <a:cs typeface="Aharoni" panose="02010803020104030203" pitchFamily="2" charset="-79"/>
            </a:endParaRPr>
          </a:p>
          <a:p>
            <a:pPr>
              <a:lnSpc>
                <a:spcPts val="13000"/>
              </a:lnSpc>
            </a:pPr>
            <a:r>
              <a:rPr lang="zh-TW" altLang="en-US" sz="9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Aharoni" panose="02010803020104030203" pitchFamily="2" charset="-79"/>
              </a:rPr>
              <a:t>參加人員：</a:t>
            </a:r>
            <a:endParaRPr lang="en-US" altLang="zh-TW" sz="96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  <a:cs typeface="Aharoni" panose="02010803020104030203" pitchFamily="2" charset="-79"/>
            </a:endParaRPr>
          </a:p>
          <a:p>
            <a:pPr>
              <a:lnSpc>
                <a:spcPts val="13000"/>
              </a:lnSpc>
            </a:pPr>
            <a:r>
              <a:rPr lang="zh-TW" altLang="en-US" sz="100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Aharoni" panose="02010803020104030203" pitchFamily="2" charset="-79"/>
              </a:rPr>
              <a:t>本校賃居</a:t>
            </a:r>
            <a:r>
              <a:rPr lang="zh-TW" altLang="en-US" sz="10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Aharoni" panose="02010803020104030203" pitchFamily="2" charset="-79"/>
              </a:rPr>
              <a:t>生及住宿生</a:t>
            </a:r>
            <a:endParaRPr lang="zh-TW" altLang="en-US" sz="10000" b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  <a:cs typeface="Aharoni" panose="02010803020104030203" pitchFamily="2" charset="-79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90" y="665011"/>
            <a:ext cx="21169384" cy="6537984"/>
          </a:xfrm>
          <a:prstGeom prst="rect">
            <a:avLst/>
          </a:prstGeom>
        </p:spPr>
      </p:pic>
      <p:pic>
        <p:nvPicPr>
          <p:cNvPr id="3" name="圖片 2" descr="畫面剪輯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50" y="13273956"/>
            <a:ext cx="6553157" cy="8617301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3950" y="24117301"/>
            <a:ext cx="2219621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282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2004:Templates:Presentations:Designs:Bold Stripes</Template>
  <TotalTime>4676</TotalTime>
  <Words>52</Words>
  <Application>Microsoft Office PowerPoint</Application>
  <PresentationFormat>自訂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Aharoni</vt:lpstr>
      <vt:lpstr>ＭＳ Ｐゴシック</vt:lpstr>
      <vt:lpstr>文鼎海報體</vt:lpstr>
      <vt:lpstr>新細明體</vt:lpstr>
      <vt:lpstr>標楷體</vt:lpstr>
      <vt:lpstr>Arial</vt:lpstr>
      <vt:lpstr>Calibri</vt:lpstr>
      <vt:lpstr>Office 佈景主題</vt:lpstr>
      <vt:lpstr>PowerPoint 簡報</vt:lpstr>
    </vt:vector>
  </TitlesOfParts>
  <Company>westbank co.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ygr</dc:creator>
  <cp:lastModifiedBy>user</cp:lastModifiedBy>
  <cp:revision>273</cp:revision>
  <cp:lastPrinted>2016-03-31T00:53:36Z</cp:lastPrinted>
  <dcterms:modified xsi:type="dcterms:W3CDTF">2016-10-21T08:09:59Z</dcterms:modified>
</cp:coreProperties>
</file>