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9" r:id="rId1"/>
  </p:sldMasterIdLst>
  <p:notesMasterIdLst>
    <p:notesMasterId r:id="rId3"/>
  </p:notesMasterIdLst>
  <p:sldIdLst>
    <p:sldId id="256" r:id="rId2"/>
  </p:sldIdLst>
  <p:sldSz cx="5148263" cy="9180513"/>
  <p:notesSz cx="7099300" cy="10234613"/>
  <p:defaultTextStyle>
    <a:defPPr>
      <a:defRPr lang="zh-TW"/>
    </a:defPPr>
    <a:lvl1pPr marL="0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1pPr>
    <a:lvl2pPr marL="458480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2pPr>
    <a:lvl3pPr marL="916960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3pPr>
    <a:lvl4pPr marL="1375440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4pPr>
    <a:lvl5pPr marL="1833921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5pPr>
    <a:lvl6pPr marL="2292401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6pPr>
    <a:lvl7pPr marL="2750881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7pPr>
    <a:lvl8pPr marL="3209361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8pPr>
    <a:lvl9pPr marL="3667841" algn="l" defTabSz="916960" rtl="0" eaLnBrk="1" latinLnBrk="0" hangingPunct="1">
      <a:defRPr sz="18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9" userDrawn="1">
          <p15:clr>
            <a:srgbClr val="A4A3A4"/>
          </p15:clr>
        </p15:guide>
        <p15:guide id="2" pos="2162" userDrawn="1">
          <p15:clr>
            <a:srgbClr val="A4A3A4"/>
          </p15:clr>
        </p15:guide>
        <p15:guide id="3" orient="horz" pos="2892" userDrawn="1">
          <p15:clr>
            <a:srgbClr val="A4A3A4"/>
          </p15:clr>
        </p15:guide>
        <p15:guide id="4" pos="16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902827"/>
    <a:srgbClr val="8F2827"/>
    <a:srgbClr val="0000FF"/>
    <a:srgbClr val="00CC00"/>
    <a:srgbClr val="7A5D00"/>
    <a:srgbClr val="CC9B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4660"/>
  </p:normalViewPr>
  <p:slideViewPr>
    <p:cSldViewPr>
      <p:cViewPr varScale="1">
        <p:scale>
          <a:sx n="65" d="100"/>
          <a:sy n="65" d="100"/>
        </p:scale>
        <p:origin x="3048" y="66"/>
      </p:cViewPr>
      <p:guideLst>
        <p:guide orient="horz" pos="2169"/>
        <p:guide pos="2162"/>
        <p:guide orient="horz" pos="2892"/>
        <p:guide pos="16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A8B960AF-0592-4DF0-B168-41E126F704E3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473325" y="768350"/>
            <a:ext cx="21526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D7A22D01-7AD9-4521-8C4D-4001E4230C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5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1pPr>
    <a:lvl2pPr marL="458480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2pPr>
    <a:lvl3pPr marL="916960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3pPr>
    <a:lvl4pPr marL="1375440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4pPr>
    <a:lvl5pPr marL="1833921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5pPr>
    <a:lvl6pPr marL="2292401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6pPr>
    <a:lvl7pPr marL="2750881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7pPr>
    <a:lvl8pPr marL="3209361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8pPr>
    <a:lvl9pPr marL="3667841" algn="l" defTabSz="916960" rtl="0" eaLnBrk="1" latinLnBrk="0" hangingPunct="1">
      <a:defRPr sz="12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473325" y="768350"/>
            <a:ext cx="2152650" cy="38369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22D01-7AD9-4521-8C4D-4001E4230C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45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3533" y="1502459"/>
            <a:ext cx="3861197" cy="3196179"/>
          </a:xfrm>
        </p:spPr>
        <p:txBody>
          <a:bodyPr anchor="b"/>
          <a:lstStyle>
            <a:lvl1pPr algn="ctr">
              <a:defRPr sz="2534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3533" y="4821895"/>
            <a:ext cx="3861197" cy="2216498"/>
          </a:xfrm>
        </p:spPr>
        <p:txBody>
          <a:bodyPr/>
          <a:lstStyle>
            <a:lvl1pPr marL="0" indent="0" algn="ctr">
              <a:buNone/>
              <a:defRPr sz="1014"/>
            </a:lvl1pPr>
            <a:lvl2pPr marL="193076" indent="0" algn="ctr">
              <a:buNone/>
              <a:defRPr sz="845"/>
            </a:lvl2pPr>
            <a:lvl3pPr marL="386151" indent="0" algn="ctr">
              <a:buNone/>
              <a:defRPr sz="760"/>
            </a:lvl3pPr>
            <a:lvl4pPr marL="579227" indent="0" algn="ctr">
              <a:buNone/>
              <a:defRPr sz="676"/>
            </a:lvl4pPr>
            <a:lvl5pPr marL="772302" indent="0" algn="ctr">
              <a:buNone/>
              <a:defRPr sz="676"/>
            </a:lvl5pPr>
            <a:lvl6pPr marL="965378" indent="0" algn="ctr">
              <a:buNone/>
              <a:defRPr sz="676"/>
            </a:lvl6pPr>
            <a:lvl7pPr marL="1158453" indent="0" algn="ctr">
              <a:buNone/>
              <a:defRPr sz="676"/>
            </a:lvl7pPr>
            <a:lvl8pPr marL="1351529" indent="0" algn="ctr">
              <a:buNone/>
              <a:defRPr sz="676"/>
            </a:lvl8pPr>
            <a:lvl9pPr marL="1544604" indent="0" algn="ctr">
              <a:buNone/>
              <a:defRPr sz="676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127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2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684226" y="488778"/>
            <a:ext cx="1110094" cy="778006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53943" y="488778"/>
            <a:ext cx="3265929" cy="778006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3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64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1262" y="2288754"/>
            <a:ext cx="4440377" cy="3818838"/>
          </a:xfrm>
        </p:spPr>
        <p:txBody>
          <a:bodyPr anchor="b"/>
          <a:lstStyle>
            <a:lvl1pPr>
              <a:defRPr sz="2534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51262" y="6143719"/>
            <a:ext cx="4440377" cy="2008237"/>
          </a:xfrm>
        </p:spPr>
        <p:txBody>
          <a:bodyPr/>
          <a:lstStyle>
            <a:lvl1pPr marL="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1pPr>
            <a:lvl2pPr marL="193076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2pPr>
            <a:lvl3pPr marL="38615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9227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4pPr>
            <a:lvl5pPr marL="772302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5pPr>
            <a:lvl6pPr marL="965378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6pPr>
            <a:lvl7pPr marL="115845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7pPr>
            <a:lvl8pPr marL="1351529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8pPr>
            <a:lvl9pPr marL="1544604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840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53943" y="2443887"/>
            <a:ext cx="2188012" cy="582495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06308" y="2443887"/>
            <a:ext cx="2188012" cy="582495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11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614" y="488778"/>
            <a:ext cx="4440377" cy="177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54614" y="2250501"/>
            <a:ext cx="2177956" cy="1102936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614" y="3353438"/>
            <a:ext cx="2177956" cy="49324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606308" y="2250501"/>
            <a:ext cx="2188682" cy="1102936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606308" y="3353438"/>
            <a:ext cx="2188682" cy="49324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9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08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89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614" y="612034"/>
            <a:ext cx="1660449" cy="214212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88682" y="1321824"/>
            <a:ext cx="2606308" cy="6524115"/>
          </a:xfrm>
        </p:spPr>
        <p:txBody>
          <a:bodyPr/>
          <a:lstStyle>
            <a:lvl1pPr>
              <a:defRPr sz="1351"/>
            </a:lvl1pPr>
            <a:lvl2pPr>
              <a:defRPr sz="1182"/>
            </a:lvl2pPr>
            <a:lvl3pPr>
              <a:defRPr sz="1014"/>
            </a:lvl3pPr>
            <a:lvl4pPr>
              <a:defRPr sz="845"/>
            </a:lvl4pPr>
            <a:lvl5pPr>
              <a:defRPr sz="845"/>
            </a:lvl5pPr>
            <a:lvl6pPr>
              <a:defRPr sz="845"/>
            </a:lvl6pPr>
            <a:lvl7pPr>
              <a:defRPr sz="845"/>
            </a:lvl7pPr>
            <a:lvl8pPr>
              <a:defRPr sz="845"/>
            </a:lvl8pPr>
            <a:lvl9pPr>
              <a:defRPr sz="84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54614" y="2754154"/>
            <a:ext cx="1660449" cy="5102411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23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4614" y="612034"/>
            <a:ext cx="1660449" cy="214212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88682" y="1321824"/>
            <a:ext cx="2606308" cy="6524115"/>
          </a:xfrm>
        </p:spPr>
        <p:txBody>
          <a:bodyPr/>
          <a:lstStyle>
            <a:lvl1pPr marL="0" indent="0">
              <a:buNone/>
              <a:defRPr sz="1351"/>
            </a:lvl1pPr>
            <a:lvl2pPr marL="193076" indent="0">
              <a:buNone/>
              <a:defRPr sz="1182"/>
            </a:lvl2pPr>
            <a:lvl3pPr marL="386151" indent="0">
              <a:buNone/>
              <a:defRPr sz="1014"/>
            </a:lvl3pPr>
            <a:lvl4pPr marL="579227" indent="0">
              <a:buNone/>
              <a:defRPr sz="845"/>
            </a:lvl4pPr>
            <a:lvl5pPr marL="772302" indent="0">
              <a:buNone/>
              <a:defRPr sz="845"/>
            </a:lvl5pPr>
            <a:lvl6pPr marL="965378" indent="0">
              <a:buNone/>
              <a:defRPr sz="845"/>
            </a:lvl6pPr>
            <a:lvl7pPr marL="1158453" indent="0">
              <a:buNone/>
              <a:defRPr sz="845"/>
            </a:lvl7pPr>
            <a:lvl8pPr marL="1351529" indent="0">
              <a:buNone/>
              <a:defRPr sz="845"/>
            </a:lvl8pPr>
            <a:lvl9pPr marL="1544604" indent="0">
              <a:buNone/>
              <a:defRPr sz="845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54614" y="2754154"/>
            <a:ext cx="1660449" cy="5102411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51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53943" y="488778"/>
            <a:ext cx="4440377" cy="1774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53943" y="2443887"/>
            <a:ext cx="4440377" cy="5824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53943" y="8508976"/>
            <a:ext cx="1158359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5E892-81F1-4130-901F-9CA4BB0CBA57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705362" y="8508976"/>
            <a:ext cx="1737539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635961" y="8508976"/>
            <a:ext cx="1158359" cy="488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CACC7-23CA-4163-B80E-68B7DCCE84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221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" y="0"/>
            <a:ext cx="5145882" cy="129236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61863" y="8525296"/>
            <a:ext cx="4824536" cy="0"/>
          </a:xfrm>
          <a:prstGeom prst="line">
            <a:avLst/>
          </a:prstGeom>
          <a:ln w="28575">
            <a:solidFill>
              <a:srgbClr val="8F28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81" y="1516602"/>
            <a:ext cx="49739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24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BioApps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for Cancer </a:t>
            </a:r>
            <a:r>
              <a:rPr lang="en-US" altLang="zh-TW" sz="24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Variome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Mining</a:t>
            </a:r>
          </a:p>
          <a:p>
            <a:pPr>
              <a:spcAft>
                <a:spcPts val="0"/>
              </a:spcAft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癌症突變體資料探勘工具</a:t>
            </a:r>
            <a:endParaRPr lang="en-US" altLang="zh-TW" sz="2400" kern="1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117" y="6887859"/>
            <a:ext cx="5078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§</a:t>
            </a:r>
            <a:r>
              <a:rPr lang="zh-TW" altLang="en-US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聯絡方</a:t>
            </a:r>
            <a:r>
              <a:rPr lang="zh-TW" altLang="en-US" sz="1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式</a:t>
            </a:r>
            <a:r>
              <a:rPr lang="zh-TW" altLang="en-US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：資訊處 研究資訊組 </a:t>
            </a:r>
            <a:r>
              <a:rPr lang="en-US" altLang="zh-TW" sz="1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02)2736-1661</a:t>
            </a:r>
            <a:r>
              <a:rPr lang="zh-TW" altLang="en-US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轉分機</a:t>
            </a:r>
            <a:r>
              <a:rPr lang="en-US" altLang="zh-TW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8741</a:t>
            </a:r>
          </a:p>
          <a:p>
            <a:pPr>
              <a:spcAft>
                <a:spcPts val="0"/>
              </a:spcAft>
            </a:pPr>
            <a:r>
              <a:rPr lang="en-US" altLang="zh-TW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§</a:t>
            </a:r>
            <a:r>
              <a:rPr lang="zh-TW" altLang="en-US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報名</a:t>
            </a:r>
            <a:r>
              <a:rPr lang="zh-TW" altLang="zh-TW" sz="1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方式：</a:t>
            </a:r>
          </a:p>
          <a:p>
            <a:pPr>
              <a:spcAft>
                <a:spcPts val="0"/>
              </a:spcAft>
            </a:pPr>
            <a:r>
              <a:rPr lang="zh-TW" altLang="en-US" sz="1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◎</a:t>
            </a:r>
            <a:r>
              <a:rPr lang="zh-TW" altLang="zh-TW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臺</a:t>
            </a:r>
            <a:r>
              <a:rPr lang="zh-TW" altLang="zh-TW" sz="1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北醫學大學教職員工請登入</a:t>
            </a:r>
            <a:r>
              <a:rPr lang="en-US" altLang="zh-TW" sz="1400" kern="10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教職員工學習發展系統</a:t>
            </a:r>
            <a:r>
              <a:rPr lang="zh-TW" altLang="en-US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報名</a:t>
            </a:r>
            <a:endParaRPr lang="en-US" altLang="zh-TW" sz="14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◎</a:t>
            </a:r>
            <a:r>
              <a:rPr lang="zh-TW" altLang="zh-TW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學生</a:t>
            </a:r>
            <a:r>
              <a:rPr lang="zh-TW" altLang="zh-TW" sz="1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、研究</a:t>
            </a:r>
            <a:r>
              <a:rPr lang="zh-TW" altLang="zh-TW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助理、三</a:t>
            </a:r>
            <a:r>
              <a:rPr lang="zh-TW" altLang="zh-TW" sz="1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院員工請至學術活動</a:t>
            </a:r>
            <a:r>
              <a:rPr lang="zh-TW" altLang="zh-TW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網</a:t>
            </a:r>
            <a:r>
              <a:rPr lang="zh-TW" altLang="en-US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報名</a:t>
            </a:r>
            <a:r>
              <a:rPr lang="zh-TW" altLang="zh-TW" sz="14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1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61863" y="2831432"/>
            <a:ext cx="3924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長庚</a:t>
            </a:r>
            <a:r>
              <a:rPr lang="zh-TW" altLang="en-US" sz="1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 生物</a:t>
            </a:r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醫學研究所</a:t>
            </a:r>
            <a:endParaRPr lang="en-US" altLang="zh-TW" sz="1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黃柏榕 助理教授</a:t>
            </a:r>
            <a:endParaRPr lang="zh-TW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1863" y="5375374"/>
            <a:ext cx="3600400" cy="1947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日期：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107/5/11(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時間：上午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10:00-12:00</a:t>
            </a: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  <a:spcAft>
                <a:spcPts val="0"/>
              </a:spcAft>
            </a:pP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地點：臺北醫學大學 </a:t>
            </a:r>
            <a:endParaRPr lang="en-US" altLang="zh-TW" sz="20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  <a:spcAft>
                <a:spcPts val="0"/>
              </a:spcAft>
            </a:pP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大安校區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B2</a:t>
            </a:r>
            <a:r>
              <a:rPr lang="zh-TW" altLang="en-US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kern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B205</a:t>
            </a:r>
          </a:p>
          <a:p>
            <a:pPr>
              <a:spcBef>
                <a:spcPts val="50"/>
              </a:spcBef>
              <a:spcAft>
                <a:spcPts val="0"/>
              </a:spcAft>
            </a:pPr>
            <a:endParaRPr lang="zh-TW" altLang="zh-TW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7669" y="4064366"/>
            <a:ext cx="4068452" cy="148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議程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大數據分析於基因體與蛋白質體學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介紹生物資訊分析工具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癌症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體學大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數據的應用</a:t>
            </a:r>
          </a:p>
          <a:p>
            <a:endParaRPr lang="zh-TW" altLang="en-US" dirty="0"/>
          </a:p>
        </p:txBody>
      </p:sp>
      <p:pic>
        <p:nvPicPr>
          <p:cNvPr id="11" name="圖片 10" descr="../Desktop/Unknown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211" y="2415791"/>
            <a:ext cx="1359652" cy="1648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4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114</Words>
  <Application>Microsoft Office PowerPoint</Application>
  <PresentationFormat>自訂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crdc</cp:lastModifiedBy>
  <cp:revision>94</cp:revision>
  <cp:lastPrinted>2016-05-02T10:21:01Z</cp:lastPrinted>
  <dcterms:created xsi:type="dcterms:W3CDTF">2015-05-22T10:20:27Z</dcterms:created>
  <dcterms:modified xsi:type="dcterms:W3CDTF">2018-04-27T08:54:29Z</dcterms:modified>
</cp:coreProperties>
</file>