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61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0867D6-23B3-4054-B3CB-658105BBDCEC}" type="datetimeFigureOut">
              <a:rPr lang="zh-TW" altLang="en-US" smtClean="0"/>
              <a:t>2019/2/1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32AD77-8AA4-4D30-B231-78349B7E654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76672" y="395536"/>
            <a:ext cx="6048672" cy="115212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TW" sz="3300" b="1" dirty="0">
                <a:ln w="12700">
                  <a:noFill/>
                  <a:prstDash val="solid"/>
                </a:ln>
                <a:gradFill>
                  <a:gsLst>
                    <a:gs pos="0">
                      <a:schemeClr val="accent2">
                        <a:alpha val="54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</a:t>
            </a:r>
            <a:r>
              <a:rPr lang="zh-TW" altLang="en-US" sz="3300" b="1" dirty="0">
                <a:ln w="12700">
                  <a:noFill/>
                  <a:prstDash val="solid"/>
                </a:ln>
                <a:gradFill>
                  <a:gsLst>
                    <a:gs pos="0">
                      <a:schemeClr val="accent2">
                        <a:alpha val="54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臺北醫學大學國際腦中風論壇</a:t>
            </a:r>
            <a:br>
              <a:rPr lang="zh-TW" altLang="en-US" sz="3300" b="1" dirty="0">
                <a:ln w="12700">
                  <a:noFill/>
                  <a:prstDash val="solid"/>
                </a:ln>
                <a:gradFill>
                  <a:gsLst>
                    <a:gs pos="0">
                      <a:schemeClr val="accent2">
                        <a:alpha val="54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altLang="zh-TW" sz="2200" b="1" dirty="0">
                <a:ln w="12700">
                  <a:noFill/>
                  <a:prstDash val="solid"/>
                </a:ln>
                <a:gradFill>
                  <a:gsLst>
                    <a:gs pos="0">
                      <a:schemeClr val="accent2">
                        <a:alpha val="54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Taipei Medical University International Stroke Summit </a:t>
            </a:r>
            <a:r>
              <a:rPr lang="zh-TW" altLang="en-US" sz="2200" b="1" dirty="0">
                <a:ln w="12700">
                  <a:noFill/>
                  <a:prstDash val="solid"/>
                </a:ln>
                <a:gradFill>
                  <a:gsLst>
                    <a:gs pos="0">
                      <a:schemeClr val="accent2">
                        <a:alpha val="54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（</a:t>
            </a:r>
            <a:r>
              <a:rPr lang="en-US" altLang="zh-TW" sz="2200" b="1" dirty="0">
                <a:ln w="12700">
                  <a:noFill/>
                  <a:prstDash val="solid"/>
                </a:ln>
                <a:gradFill>
                  <a:gsLst>
                    <a:gs pos="0">
                      <a:schemeClr val="accent2">
                        <a:alpha val="54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TMUISS</a:t>
            </a:r>
            <a:r>
              <a:rPr lang="zh-TW" altLang="en-US" sz="2200" b="1" dirty="0">
                <a:ln w="12700">
                  <a:noFill/>
                  <a:prstDash val="solid"/>
                </a:ln>
                <a:gradFill>
                  <a:gsLst>
                    <a:gs pos="0">
                      <a:schemeClr val="accent2">
                        <a:alpha val="54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）</a:t>
            </a:r>
            <a:r>
              <a:rPr lang="en-US" altLang="zh-TW" sz="2200" b="1" dirty="0">
                <a:ln w="12700">
                  <a:noFill/>
                  <a:prstDash val="solid"/>
                </a:ln>
                <a:gradFill>
                  <a:gsLst>
                    <a:gs pos="0">
                      <a:schemeClr val="accent2">
                        <a:alpha val="54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April 26-27,2019</a:t>
            </a:r>
            <a:r>
              <a:rPr lang="zh-TW" altLang="en-US" sz="2200" b="1" dirty="0">
                <a:ln w="12700">
                  <a:solidFill>
                    <a:srgbClr val="411401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zh-TW" altLang="en-US" sz="2200" b="1" dirty="0">
                <a:ln w="12700">
                  <a:solidFill>
                    <a:srgbClr val="411401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zh-TW" alt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58" y="1211264"/>
            <a:ext cx="1440000" cy="145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1616062" y="1331640"/>
            <a:ext cx="5010472" cy="93610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細明體_HKSCS-ExtB" panose="02020500000000000000" pitchFamily="18" charset="-120"/>
                <a:ea typeface="細明體_HKSCS-ExtB" panose="02020500000000000000" pitchFamily="18" charset="-120"/>
              </a:rPr>
              <a:t> </a:t>
            </a:r>
            <a:endParaRPr lang="en-US" altLang="zh-TW" dirty="0" smtClean="0">
              <a:solidFill>
                <a:srgbClr val="FF0000"/>
              </a:solidFill>
              <a:latin typeface="細明體_HKSCS-ExtB" panose="02020500000000000000" pitchFamily="18" charset="-120"/>
              <a:ea typeface="細明體_HKSCS-ExtB" panose="02020500000000000000" pitchFamily="18" charset="-120"/>
            </a:endParaRPr>
          </a:p>
          <a:p>
            <a:r>
              <a:rPr lang="en-US" altLang="zh-TW" sz="2500" b="1" dirty="0" smtClean="0">
                <a:solidFill>
                  <a:schemeClr val="accent4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MOK Chung </a:t>
            </a:r>
            <a:r>
              <a:rPr lang="en-US" altLang="zh-TW" sz="2500" b="1" dirty="0" err="1" smtClean="0">
                <a:solidFill>
                  <a:schemeClr val="accent4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Tong,Vincent</a:t>
            </a:r>
            <a:endParaRPr lang="en-US" altLang="zh-TW" sz="2500" b="1" dirty="0" smtClean="0">
              <a:solidFill>
                <a:schemeClr val="accent4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2500" b="1" dirty="0" smtClean="0">
                <a:solidFill>
                  <a:schemeClr val="accent4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(Hong Kong)</a:t>
            </a:r>
          </a:p>
          <a:p>
            <a:r>
              <a:rPr lang="en-US" altLang="zh-TW" sz="2000" b="1" dirty="0" err="1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Topic</a:t>
            </a:r>
            <a:r>
              <a:rPr lang="en-US" altLang="zh-TW" sz="1500" b="1" dirty="0" err="1" smtClean="0">
                <a:solidFill>
                  <a:schemeClr val="accent4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TW" sz="1500" b="1" dirty="0" err="1">
                <a:solidFill>
                  <a:schemeClr val="accent4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Cerebral</a:t>
            </a:r>
            <a:r>
              <a:rPr lang="en-US" altLang="zh-TW" sz="1500" b="1" dirty="0">
                <a:solidFill>
                  <a:schemeClr val="accent4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Small Vessel Disease and Cognitive impairment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58" y="2516858"/>
            <a:ext cx="1440000" cy="145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1340768" y="2707261"/>
            <a:ext cx="3384376" cy="1059194"/>
          </a:xfrm>
          <a:prstGeom prst="roundRect">
            <a:avLst>
              <a:gd name="adj" fmla="val 1148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/>
            <a:r>
              <a:rPr lang="en-US" altLang="zh-TW" sz="25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Yun </a:t>
            </a:r>
            <a:r>
              <a:rPr lang="en-US" altLang="zh-TW" sz="2500" b="1" dirty="0" err="1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Xu</a:t>
            </a:r>
            <a:r>
              <a:rPr lang="en-US" altLang="zh-TW" sz="25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(China)</a:t>
            </a:r>
          </a:p>
          <a:p>
            <a:r>
              <a:rPr lang="en-US" altLang="zh-TW" sz="2000" b="1" dirty="0" err="1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Topic</a:t>
            </a:r>
            <a:r>
              <a:rPr lang="en-US" altLang="zh-TW" sz="2000" b="1" dirty="0" err="1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TW" sz="1500" b="1" dirty="0" err="1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Precision</a:t>
            </a:r>
            <a:r>
              <a:rPr lang="en-US" altLang="zh-TW" sz="20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15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Medicine</a:t>
            </a:r>
            <a:r>
              <a:rPr lang="en-US" altLang="zh-TW" sz="20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15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in anti-platelet therapy for stroke</a:t>
            </a:r>
          </a:p>
          <a:p>
            <a:endParaRPr lang="en-US" altLang="zh-TW" sz="15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46" y="3636629"/>
            <a:ext cx="1440000" cy="145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圓角矩形 8"/>
          <p:cNvSpPr/>
          <p:nvPr/>
        </p:nvSpPr>
        <p:spPr>
          <a:xfrm>
            <a:off x="1672348" y="3766455"/>
            <a:ext cx="4353387" cy="11521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500" b="1" dirty="0" err="1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IguchiYasuyuki</a:t>
            </a:r>
            <a:endParaRPr lang="en-US" altLang="zh-TW" sz="2500" b="1" dirty="0" smtClean="0">
              <a:solidFill>
                <a:schemeClr val="accent4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2500" b="1" dirty="0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(Japan)</a:t>
            </a:r>
          </a:p>
          <a:p>
            <a:r>
              <a:rPr lang="en-US" altLang="zh-TW" sz="2000" b="1" dirty="0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Topic: </a:t>
            </a:r>
            <a:r>
              <a:rPr lang="en-US" altLang="zh-TW" sz="1500" b="1" dirty="0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cryptogenic stroke</a:t>
            </a:r>
          </a:p>
          <a:p>
            <a:endParaRPr lang="en-US" altLang="zh-TW" sz="1500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489" y="4539138"/>
            <a:ext cx="1440000" cy="145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圓角矩形 10"/>
          <p:cNvSpPr/>
          <p:nvPr/>
        </p:nvSpPr>
        <p:spPr>
          <a:xfrm>
            <a:off x="1536827" y="4899984"/>
            <a:ext cx="3607663" cy="10791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500" b="1" dirty="0" smtClean="0">
                <a:solidFill>
                  <a:schemeClr val="tx1"/>
                </a:solidFill>
              </a:rPr>
              <a:t>LE Van Tuan(Vietnam)</a:t>
            </a:r>
          </a:p>
          <a:p>
            <a:r>
              <a:rPr lang="en-US" altLang="zh-TW" sz="2000" b="1" dirty="0" err="1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Topic:</a:t>
            </a:r>
            <a:r>
              <a:rPr lang="en-US" altLang="zh-TW" sz="1500" b="1" dirty="0" err="1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post-stroke</a:t>
            </a:r>
            <a:r>
              <a:rPr lang="en-US" altLang="zh-TW" sz="15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cognitive impairment at 3 months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66" y="5796136"/>
            <a:ext cx="1440000" cy="145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圓角矩形 12"/>
          <p:cNvSpPr/>
          <p:nvPr/>
        </p:nvSpPr>
        <p:spPr>
          <a:xfrm>
            <a:off x="1717559" y="6062885"/>
            <a:ext cx="4880774" cy="11521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500" b="1" dirty="0" err="1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Rusdy</a:t>
            </a:r>
            <a:r>
              <a:rPr lang="en-US" altLang="zh-TW" sz="2500" b="1" dirty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500" b="1" dirty="0" err="1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GhazaliMalueka</a:t>
            </a:r>
            <a:r>
              <a:rPr lang="en-US" altLang="zh-TW" sz="2500" b="1" dirty="0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,(Indonesia)</a:t>
            </a:r>
          </a:p>
          <a:p>
            <a:r>
              <a:rPr lang="en-US" altLang="zh-TW" sz="2000" b="1" dirty="0" err="1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Topic</a:t>
            </a:r>
            <a:r>
              <a:rPr lang="en-US" altLang="zh-TW" sz="2000" b="1" dirty="0" err="1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TW" sz="1500" b="1" dirty="0" err="1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Prevalence</a:t>
            </a:r>
            <a:r>
              <a:rPr lang="en-US" altLang="zh-TW" sz="1500" b="1" dirty="0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of Stroke and the Associated Risk Factors in </a:t>
            </a:r>
            <a:r>
              <a:rPr lang="en-US" altLang="zh-TW" sz="1500" b="1" dirty="0" err="1" smtClean="0">
                <a:solidFill>
                  <a:schemeClr val="accent4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Yogyakarta,Indonesia</a:t>
            </a:r>
            <a:endParaRPr lang="en-US" altLang="zh-TW" sz="1500" b="1" dirty="0" smtClean="0">
              <a:solidFill>
                <a:schemeClr val="accent4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490" y="7236136"/>
            <a:ext cx="1440000" cy="145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2678589" y="7323323"/>
            <a:ext cx="4179411" cy="950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500" b="1" dirty="0" err="1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Ke</a:t>
            </a:r>
            <a:r>
              <a:rPr lang="en-US" altLang="zh-TW" sz="25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Han(China)</a:t>
            </a:r>
          </a:p>
          <a:p>
            <a:r>
              <a:rPr lang="en-US" altLang="zh-TW" sz="2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Topic</a:t>
            </a:r>
            <a:r>
              <a:rPr lang="en-US" altLang="zh-TW" sz="25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15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靜脈腦血流調控</a:t>
            </a:r>
            <a:endParaRPr lang="zh-TW" altLang="en-US" sz="15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6" y="7599672"/>
            <a:ext cx="1443696" cy="1443696"/>
          </a:xfrm>
          <a:prstGeom prst="rect">
            <a:avLst/>
          </a:prstGeom>
        </p:spPr>
      </p:pic>
      <p:sp>
        <p:nvSpPr>
          <p:cNvPr id="10" name="圓角矩形圖說文字 9"/>
          <p:cNvSpPr/>
          <p:nvPr/>
        </p:nvSpPr>
        <p:spPr>
          <a:xfrm>
            <a:off x="-86911" y="7236136"/>
            <a:ext cx="1962249" cy="510928"/>
          </a:xfrm>
          <a:prstGeom prst="wedgeRoundRectCallout">
            <a:avLst>
              <a:gd name="adj1" fmla="val -63321"/>
              <a:gd name="adj2" fmla="val -269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線上報名網址</a:t>
            </a:r>
            <a:endParaRPr lang="zh-TW" altLang="en-US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348" y="8412043"/>
            <a:ext cx="2404526" cy="63132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2297687" y="8583689"/>
            <a:ext cx="1224136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TMUISS</a:t>
            </a:r>
            <a:endParaRPr lang="zh-TW" altLang="en-US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6412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83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流線</vt:lpstr>
      <vt:lpstr>2019臺北醫學大學國際腦中風論壇 Taipei Medical University International Stroke Summit （TMUISS）April 26-27,2019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2019臺北醫學大學國際腦中風論壇 Taipei Medical University International Stroke Summit （TMUISS）April 26-27,2019</dc:title>
  <dc:creator>高階主管</dc:creator>
  <cp:lastModifiedBy>高階主管</cp:lastModifiedBy>
  <cp:revision>12</cp:revision>
  <dcterms:created xsi:type="dcterms:W3CDTF">2019-02-01T04:21:39Z</dcterms:created>
  <dcterms:modified xsi:type="dcterms:W3CDTF">2019-02-01T08:56:46Z</dcterms:modified>
</cp:coreProperties>
</file>