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11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1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0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9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93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69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34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13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8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78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8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A198-930B-401E-93F5-329BF5F052BC}" type="datetimeFigureOut">
              <a:rPr lang="zh-TW" altLang="en-US" smtClean="0"/>
              <a:t>2020/7/17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7173-ABE9-45D5-9BFF-0369F79188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7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8941" y="167341"/>
            <a:ext cx="11139055" cy="2002099"/>
          </a:xfrm>
        </p:spPr>
        <p:txBody>
          <a:bodyPr anchor="ctr">
            <a:normAutofit/>
          </a:bodyPr>
          <a:lstStyle/>
          <a:p>
            <a:pPr>
              <a:lnSpc>
                <a:spcPts val="7800"/>
              </a:lnSpc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北醫暑期醫學營公告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本校防疫期間出入校園 </a:t>
            </a:r>
            <a:endParaRPr lang="zh-TW" altLang="en-US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0093" y="2115670"/>
            <a:ext cx="11764684" cy="4607859"/>
          </a:xfrm>
        </p:spPr>
        <p:txBody>
          <a:bodyPr>
            <a:noAutofit/>
          </a:bodyPr>
          <a:lstStyle/>
          <a:p>
            <a:pPr algn="l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營隊學員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出示學員證或到營通知單</a:t>
            </a:r>
            <a:endParaRPr lang="en-US" altLang="zh-TW" sz="36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</a:t>
            </a:r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接送</a:t>
            </a:r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國小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：每位學員限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一名家長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4:20-5:20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教研大樓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接送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國高中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：家長請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校門外約定接送地點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，避免進入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配合本校管制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措施，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家長請於管制站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登記資料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後，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始得進入校園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2400"/>
              </a:spcBef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造成不便之處敬請見諒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2400"/>
              </a:spcBef>
            </a:pP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進修推廣處敬啟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圖形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935" y="5139747"/>
            <a:ext cx="1364665" cy="142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87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2020 北醫暑期醫學營公告 本校防疫期間出入校園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20202北醫醫學營公告 防疫期間  營隊學員：進入校園，請出示學員證或到營通知單</dc:title>
  <dc:creator>聖博 邱</dc:creator>
  <cp:lastModifiedBy>user</cp:lastModifiedBy>
  <cp:revision>6</cp:revision>
  <cp:lastPrinted>2020-07-17T04:33:09Z</cp:lastPrinted>
  <dcterms:created xsi:type="dcterms:W3CDTF">2020-07-17T04:29:06Z</dcterms:created>
  <dcterms:modified xsi:type="dcterms:W3CDTF">2020-07-17T05:45:28Z</dcterms:modified>
</cp:coreProperties>
</file>